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FAZE COMO DANIEL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 COMO DANIEL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1C8EADE-1DB0-4BAA-A6E5-93F3AA25B8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irmão, intenta ser </a:t>
            </a:r>
          </a:p>
          <a:p>
            <a:r>
              <a:rPr lang="pt-BR" dirty="0"/>
              <a:t>Igual a Daniel, </a:t>
            </a:r>
          </a:p>
          <a:p>
            <a:r>
              <a:rPr lang="pt-BR" dirty="0"/>
              <a:t>Resoluto em combater </a:t>
            </a:r>
          </a:p>
          <a:p>
            <a:r>
              <a:rPr lang="pt-BR" dirty="0"/>
              <a:t>O usurpador cruel!</a:t>
            </a:r>
          </a:p>
        </p:txBody>
      </p:sp>
    </p:spTree>
    <p:extLst>
      <p:ext uri="{BB962C8B-B14F-4D97-AF65-F5344CB8AC3E}">
        <p14:creationId xmlns:p14="http://schemas.microsoft.com/office/powerpoint/2010/main" val="2589978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 COMO DANIEL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24E182-8FAF-420D-AE1C-93340D4638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 como Daniel, </a:t>
            </a:r>
          </a:p>
          <a:p>
            <a:r>
              <a:rPr lang="pt-BR" dirty="0"/>
              <a:t>Serve o eterno Deus; </a:t>
            </a:r>
          </a:p>
          <a:p>
            <a:r>
              <a:rPr lang="pt-BR" dirty="0"/>
              <a:t>Entre os infiéis, fiel; </a:t>
            </a:r>
          </a:p>
          <a:p>
            <a:r>
              <a:rPr lang="pt-BR" dirty="0"/>
              <a:t>Marcha para os Céus!</a:t>
            </a:r>
          </a:p>
        </p:txBody>
      </p:sp>
    </p:spTree>
    <p:extLst>
      <p:ext uri="{BB962C8B-B14F-4D97-AF65-F5344CB8AC3E}">
        <p14:creationId xmlns:p14="http://schemas.microsoft.com/office/powerpoint/2010/main" val="3027965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 COMO DANIEL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BB4272E-0A2B-42A8-82B1-D8B03EE8D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coragem singular, </a:t>
            </a:r>
          </a:p>
          <a:p>
            <a:r>
              <a:rPr lang="pt-BR" dirty="0"/>
              <a:t>Leal, pois, com o Rei! </a:t>
            </a:r>
          </a:p>
          <a:p>
            <a:r>
              <a:rPr lang="pt-BR" dirty="0"/>
              <a:t>Sempre ousado em confessar </a:t>
            </a:r>
          </a:p>
          <a:p>
            <a:r>
              <a:rPr lang="pt-BR" dirty="0"/>
              <a:t>Jesus e Sua lei! </a:t>
            </a:r>
          </a:p>
        </p:txBody>
      </p:sp>
    </p:spTree>
    <p:extLst>
      <p:ext uri="{BB962C8B-B14F-4D97-AF65-F5344CB8AC3E}">
        <p14:creationId xmlns:p14="http://schemas.microsoft.com/office/powerpoint/2010/main" val="131078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 COMO DANIEL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24E182-8FAF-420D-AE1C-93340D4638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 como Daniel, </a:t>
            </a:r>
          </a:p>
          <a:p>
            <a:r>
              <a:rPr lang="pt-BR" dirty="0"/>
              <a:t>Serve o eterno Deus; </a:t>
            </a:r>
          </a:p>
          <a:p>
            <a:r>
              <a:rPr lang="pt-BR" dirty="0"/>
              <a:t>Entre os infiéis, fiel; </a:t>
            </a:r>
          </a:p>
          <a:p>
            <a:r>
              <a:rPr lang="pt-BR" dirty="0"/>
              <a:t>Marcha para os Céus!</a:t>
            </a:r>
          </a:p>
        </p:txBody>
      </p:sp>
    </p:spTree>
    <p:extLst>
      <p:ext uri="{BB962C8B-B14F-4D97-AF65-F5344CB8AC3E}">
        <p14:creationId xmlns:p14="http://schemas.microsoft.com/office/powerpoint/2010/main" val="4153169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 COMO DANIEL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EE8CC05-EF7D-4106-8CDE-2F8E9CC32D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Para o crente no Senhor, </a:t>
            </a:r>
          </a:p>
          <a:p>
            <a:r>
              <a:rPr lang="pt-BR" dirty="0"/>
              <a:t>Há, nas trevas, luz; </a:t>
            </a:r>
          </a:p>
          <a:p>
            <a:r>
              <a:rPr lang="pt-BR" dirty="0"/>
              <a:t>Ele avança, é vencedor </a:t>
            </a:r>
          </a:p>
          <a:p>
            <a:r>
              <a:rPr lang="pt-BR" dirty="0"/>
              <a:t>Em nome de Jesus.</a:t>
            </a:r>
          </a:p>
        </p:txBody>
      </p:sp>
    </p:spTree>
    <p:extLst>
      <p:ext uri="{BB962C8B-B14F-4D97-AF65-F5344CB8AC3E}">
        <p14:creationId xmlns:p14="http://schemas.microsoft.com/office/powerpoint/2010/main" val="152150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 COMO DANIEL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24E182-8FAF-420D-AE1C-93340D4638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 como Daniel, </a:t>
            </a:r>
          </a:p>
          <a:p>
            <a:r>
              <a:rPr lang="pt-BR" dirty="0"/>
              <a:t>Serve o eterno Deus; </a:t>
            </a:r>
          </a:p>
          <a:p>
            <a:r>
              <a:rPr lang="pt-BR" dirty="0"/>
              <a:t>Entre os infiéis, fiel; </a:t>
            </a:r>
          </a:p>
          <a:p>
            <a:r>
              <a:rPr lang="pt-BR" dirty="0"/>
              <a:t>Marcha para os Céus!</a:t>
            </a:r>
          </a:p>
        </p:txBody>
      </p:sp>
    </p:spTree>
    <p:extLst>
      <p:ext uri="{BB962C8B-B14F-4D97-AF65-F5344CB8AC3E}">
        <p14:creationId xmlns:p14="http://schemas.microsoft.com/office/powerpoint/2010/main" val="351220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67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FAZE COMO DANIEL</vt:lpstr>
      <vt:lpstr>FAZE COMO DANIEL</vt:lpstr>
      <vt:lpstr>FAZE COMO DANIEL</vt:lpstr>
      <vt:lpstr>FAZE COMO DANIEL</vt:lpstr>
      <vt:lpstr>FAZE COMO DANIEL</vt:lpstr>
      <vt:lpstr>FAZE COMO DANIEL</vt:lpstr>
      <vt:lpstr>FAZE COMO DANIEL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2019-06-12T22:48:25Z</dcterms:modified>
</cp:coreProperties>
</file>